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20th-22th, 2022 – Nantes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539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"OHM </a:t>
            </a:r>
            <a:r>
              <a:rPr lang="en-US" b="1" dirty="0">
                <a:solidFill>
                  <a:srgbClr val="7C9E50"/>
                </a:solidFill>
                <a:effectLst/>
              </a:rPr>
              <a:t>in the midst of environmental conflicts</a:t>
            </a:r>
            <a:r>
              <a:rPr lang="fr-FR" b="1" dirty="0">
                <a:solidFill>
                  <a:srgbClr val="7C9E50"/>
                </a:solidFill>
                <a:effectLst/>
              </a:rPr>
              <a:t>" Session</a:t>
            </a:r>
            <a:endParaRPr lang="fr-FR" dirty="0">
              <a:solidFill>
                <a:srgbClr val="7C9E50"/>
              </a:solidFill>
            </a:endParaRP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A548D8C-BE90-FD43-BC5F-BB73D6D74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7" y="6307668"/>
            <a:ext cx="2246428" cy="50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33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Corinne Pardo</cp:lastModifiedBy>
  <cp:revision>9</cp:revision>
  <dcterms:created xsi:type="dcterms:W3CDTF">2018-09-25T14:45:25Z</dcterms:created>
  <dcterms:modified xsi:type="dcterms:W3CDTF">2022-05-25T10:18:28Z</dcterms:modified>
</cp:coreProperties>
</file>