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20th-22th, 2022 – Nantes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309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"Scientific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mediation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9</cp:revision>
  <dcterms:created xsi:type="dcterms:W3CDTF">2018-09-25T14:45:25Z</dcterms:created>
  <dcterms:modified xsi:type="dcterms:W3CDTF">2022-05-25T09:50:51Z</dcterms:modified>
</cp:coreProperties>
</file>